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33"/>
  </p:notesMasterIdLst>
  <p:sldIdLst>
    <p:sldId id="256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2" r:id="rId26"/>
    <p:sldId id="313" r:id="rId27"/>
    <p:sldId id="314" r:id="rId28"/>
    <p:sldId id="315" r:id="rId29"/>
    <p:sldId id="316" r:id="rId30"/>
    <p:sldId id="317" r:id="rId31"/>
    <p:sldId id="271" r:id="rId32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4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18" Type="http://schemas.openxmlformats.org/officeDocument/2006/relationships/slide" Target="slides/slide13.xml" /><Relationship Id="rId26" Type="http://schemas.openxmlformats.org/officeDocument/2006/relationships/slide" Target="slides/slide21.xml" /><Relationship Id="rId3" Type="http://schemas.openxmlformats.org/officeDocument/2006/relationships/customXml" Target="../customXml/item3.xml" /><Relationship Id="rId21" Type="http://schemas.openxmlformats.org/officeDocument/2006/relationships/slide" Target="slides/slide16.xml" /><Relationship Id="rId34" Type="http://customschemas.google.com/relationships/presentationmetadata" Target="metadata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slide" Target="slides/slide12.xml" /><Relationship Id="rId25" Type="http://schemas.openxmlformats.org/officeDocument/2006/relationships/slide" Target="slides/slide20.xml" /><Relationship Id="rId33" Type="http://schemas.openxmlformats.org/officeDocument/2006/relationships/notesMaster" Target="notesMasters/notesMaster1.xml" /><Relationship Id="rId38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16" Type="http://schemas.openxmlformats.org/officeDocument/2006/relationships/slide" Target="slides/slide11.xml" /><Relationship Id="rId20" Type="http://schemas.openxmlformats.org/officeDocument/2006/relationships/slide" Target="slides/slide15.xml" /><Relationship Id="rId29" Type="http://schemas.openxmlformats.org/officeDocument/2006/relationships/slide" Target="slides/slide24.xml" /><Relationship Id="rId1" Type="http://schemas.openxmlformats.org/officeDocument/2006/relationships/customXml" Target="../customXml/item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24" Type="http://schemas.openxmlformats.org/officeDocument/2006/relationships/slide" Target="slides/slide19.xml" /><Relationship Id="rId32" Type="http://schemas.openxmlformats.org/officeDocument/2006/relationships/slide" Target="slides/slide27.xml" /><Relationship Id="rId37" Type="http://schemas.openxmlformats.org/officeDocument/2006/relationships/theme" Target="theme/theme1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10.xml" /><Relationship Id="rId23" Type="http://schemas.openxmlformats.org/officeDocument/2006/relationships/slide" Target="slides/slide18.xml" /><Relationship Id="rId28" Type="http://schemas.openxmlformats.org/officeDocument/2006/relationships/slide" Target="slides/slide23.xml" /><Relationship Id="rId36" Type="http://schemas.openxmlformats.org/officeDocument/2006/relationships/viewProps" Target="viewProps.xml" /><Relationship Id="rId10" Type="http://schemas.openxmlformats.org/officeDocument/2006/relationships/slide" Target="slides/slide5.xml" /><Relationship Id="rId19" Type="http://schemas.openxmlformats.org/officeDocument/2006/relationships/slide" Target="slides/slide14.xml" /><Relationship Id="rId31" Type="http://schemas.openxmlformats.org/officeDocument/2006/relationships/slide" Target="slides/slide26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openxmlformats.org/officeDocument/2006/relationships/slide" Target="slides/slide17.xml" /><Relationship Id="rId27" Type="http://schemas.openxmlformats.org/officeDocument/2006/relationships/slide" Target="slides/slide22.xml" /><Relationship Id="rId30" Type="http://schemas.openxmlformats.org/officeDocument/2006/relationships/slide" Target="slides/slide25.xml" /><Relationship Id="rId35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 /><Relationship Id="rId3" Type="http://schemas.openxmlformats.org/officeDocument/2006/relationships/slideLayout" Target="../slideLayouts/slideLayout13.xml" /><Relationship Id="rId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12.xml" /><Relationship Id="rId1" Type="http://schemas.openxmlformats.org/officeDocument/2006/relationships/slideLayout" Target="../slideLayouts/slideLayout11.xml" /><Relationship Id="rId6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5.xml" /><Relationship Id="rId10" Type="http://schemas.openxmlformats.org/officeDocument/2006/relationships/image" Target="../media/image2.png" /><Relationship Id="rId4" Type="http://schemas.openxmlformats.org/officeDocument/2006/relationships/slideLayout" Target="../slideLayouts/slideLayout14.xml" /><Relationship Id="rId9" Type="http://schemas.openxmlformats.org/officeDocument/2006/relationships/image" Target="../media/image1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1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1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750820" y="0"/>
            <a:ext cx="11844130" cy="581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lang="en-GB" sz="44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170" name="AutoShape 2" descr="Bacteria Cartoon Stock Vector (Royalty Free) 6078862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Bacteria Cartoon Stock Vector (Royalty Free) 6078862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4070A30-0C54-39AC-7CF5-FC52E7352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111" y="479778"/>
            <a:ext cx="13032081" cy="87277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A26F4-5CD2-4FB1-557A-C6F417B4B2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F0C60C3-47D5-30F5-F5DF-B1C311515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255890"/>
            <a:ext cx="10287000" cy="722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70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FC44B-6319-903A-082E-FF7A4586E6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7951E17-E2BA-1017-8C8B-68558A54C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444" y="1079500"/>
            <a:ext cx="9496777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53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2C13D-815E-1F36-B1DE-6F9E368BB2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A301AD0-24AE-EDEF-1230-1D85CCB06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2352675"/>
            <a:ext cx="1028700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29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BBCF5-113B-9F81-EE82-0F0405319D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ED369A2-D9FF-6618-4515-C11D8C385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2252662"/>
            <a:ext cx="1028700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66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871FF-6271-52AD-81CE-F1F4378C7E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12EB3CA-78B1-F283-9F32-CF68DB58E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2138362"/>
            <a:ext cx="1028700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37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9A835-2766-D955-3BE3-3FD1950307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03B4AD5-D04F-C821-CB54-0CD530736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2290762"/>
            <a:ext cx="102870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5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162D9-38CA-E7A0-45EA-FF61711C0E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9695441-7C03-4EC6-DC8A-CD9A835AC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2057400"/>
            <a:ext cx="10287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094D7-6E7A-3072-EB10-051EAC711F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A485721-91B4-68FB-0198-326920A28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2033587"/>
            <a:ext cx="10287000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1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8CB14-965C-3093-2F56-3F07944E11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894659C-23DA-C645-B228-EBA7F41F7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2300287"/>
            <a:ext cx="1028700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44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3F6EB-E2D5-DC3C-AA03-0BB76E586A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7DACFFC-3A29-98CA-F58D-41F2B94EA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2138362"/>
            <a:ext cx="1028700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54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459415A-CB53-895E-365B-9E3D1EEF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973667"/>
            <a:ext cx="10287000" cy="831144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A2B54-FDDD-337B-D6D9-2312D1F4AE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F739D90-E471-76E0-0CBC-0441EC682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2214562"/>
            <a:ext cx="1028700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89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C5A5F-52A7-9907-D791-F858C372EB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2B44883-11BF-252A-0ED7-889B0D0D0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2371725"/>
            <a:ext cx="102870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81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24041-B828-D84E-B8BD-24DF2389C7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8E16B42-5AC5-73F5-A9A8-EFB0F97D0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538111"/>
            <a:ext cx="10287000" cy="630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62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EBE10-0481-EC83-0DB2-392EA9D9A5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3C4C708-AD1B-FB02-0C3D-C08073B9B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2381250"/>
            <a:ext cx="102870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09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587C8-E1B3-1A73-BD6D-DEEB1FE3CB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C3E98F2-8649-E0BC-511C-91ED7AD85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2114550"/>
            <a:ext cx="102870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9B5DF-79A0-7B4B-B869-9E36549750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B0B0B04-CDDE-7786-E305-D841DCDE9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2205037"/>
            <a:ext cx="1028700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09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9B0B2-8FE0-0790-D39C-11221607F1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CB52EE2-064C-3DDA-0B94-AC791DB05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509" y="1079500"/>
            <a:ext cx="6112981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79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images (1).jpg"/>
          <p:cNvPicPr>
            <a:picLocks noChangeAspect="1" noChangeArrowheads="1"/>
          </p:cNvPicPr>
          <p:nvPr/>
        </p:nvPicPr>
        <p:blipFill>
          <a:blip r:embed="rId2"/>
          <a:srcRect b="7125"/>
          <a:stretch>
            <a:fillRect/>
          </a:stretch>
        </p:blipFill>
        <p:spPr bwMode="auto">
          <a:xfrm>
            <a:off x="5623560" y="299769"/>
            <a:ext cx="8802169" cy="9987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76552-2348-E351-9052-24D1086EF4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52CA1A4-7E99-A005-1521-9F36EF646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804333"/>
            <a:ext cx="10287000" cy="8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86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AC2DC-81A7-688C-5C1D-F4C881AF78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8AE6799-76A9-B826-B405-0C634A04A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959555"/>
            <a:ext cx="10287000" cy="848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30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AD0C2-945B-0A2E-6B89-21CB63A611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9AD28EA-EA2E-B5F7-CCAF-E4761271D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199444"/>
            <a:ext cx="10287000" cy="78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03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7D2AC-71AE-4799-4B0A-F7B722BB67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142E833-7A3B-5DFD-6F61-B020210C9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874889"/>
            <a:ext cx="10287000" cy="852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74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50C6F-F371-F97F-84CD-AFFE8F08E2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58999CD-D2DE-60E0-3BAF-C6D2BFD99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382890"/>
            <a:ext cx="10287000" cy="75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19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92880-BB2E-303A-0393-BD08DB5504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28CBB43-3DB3-8E8B-CEAE-3F07B6D64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030111"/>
            <a:ext cx="10287000" cy="781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77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86BC5-2B2A-0697-DE13-353398BFC2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AE784CD-5F3F-DB79-BFD3-975E87129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222" y="818443"/>
            <a:ext cx="11211278" cy="841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289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DF2C556C842744BDAEF34A9D7B0945" ma:contentTypeVersion="9" ma:contentTypeDescription="Create a new document." ma:contentTypeScope="" ma:versionID="13ab470e9420513ae30b86b437505236">
  <xsd:schema xmlns:xsd="http://www.w3.org/2001/XMLSchema" xmlns:xs="http://www.w3.org/2001/XMLSchema" xmlns:p="http://schemas.microsoft.com/office/2006/metadata/properties" xmlns:ns2="9ddf8a48-8fdd-404a-a323-5822bceb06c5" xmlns:ns3="f79b6f54-ce7e-48f3-8bc3-9d0ece11306f" targetNamespace="http://schemas.microsoft.com/office/2006/metadata/properties" ma:root="true" ma:fieldsID="68211c5b4d2adb82fe375c7f5759513f" ns2:_="" ns3:_="">
    <xsd:import namespace="9ddf8a48-8fdd-404a-a323-5822bceb06c5"/>
    <xsd:import namespace="f79b6f54-ce7e-48f3-8bc3-9d0ece1130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f8a48-8fdd-404a-a323-5822bceb06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9b6f54-ce7e-48f3-8bc3-9d0ece11306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A51EEA-7D65-4F28-9D59-87CECBE9AB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EBBFEE-91D9-43E6-BD93-50399B5505F8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B472D1C8-A6D9-416C-BF93-1B82CE80785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ddf8a48-8fdd-404a-a323-5822bceb06c5"/>
    <ds:schemaRef ds:uri="f79b6f54-ce7e-48f3-8bc3-9d0ece11306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</Words>
  <Application>Microsoft Office PowerPoint</Application>
  <PresentationFormat>Custom</PresentationFormat>
  <Paragraphs>13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MATHI DEENA</cp:lastModifiedBy>
  <cp:revision>52</cp:revision>
  <dcterms:created xsi:type="dcterms:W3CDTF">2006-08-16T00:00:00Z</dcterms:created>
  <dcterms:modified xsi:type="dcterms:W3CDTF">2022-10-25T16:11:48Z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0x01010055DF2C556C842744BDAEF34A9D7B0945</vt:lpwstr>
  </property>
</Properties>
</file>